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C6462-3B98-4BDB-89F1-6FAA25B48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AB2F48-3753-4FFB-A5A0-A2BDB185E2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F04F0-2E51-4836-92E9-BB31A46B2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150DB-1857-4A41-876B-7B56A7E68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881A9-A992-467F-8D48-166CBEE8C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5513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AFEDA-C9BE-4C3B-8E26-E98F7593A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E5F021-4D7C-4FD1-9668-1E18AE0948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CB648-25E5-4678-BD1E-93A6AD54C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FE9FB-BEB5-40BE-90DE-2254C1A1F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48E5B-FC87-40F2-A9CB-A8ED661AE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58219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EFC65C-1CE4-44CB-9A0C-0CC8B9A159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503B7A-DAFF-41E7-A58B-14890BA7D6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B02FE0-0805-4C05-932A-35DE76620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C2C66-7035-43DC-8280-9C83C1DE3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07032-2EF7-472F-9D49-0103D46E6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5918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41377-EE28-4AE3-A7B3-7498FF306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68EC7-89F8-44FF-80B3-E742EEB1A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DF8A2-9F51-4859-A92D-A544EF521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CFAD4-9CB5-4511-8A44-0CAA3F160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6BA36-BED0-4F7C-8691-AF358D42D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142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0323-629A-4AA8-A9E1-F809A6840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09C0B5-3683-4E80-B4DA-7DBF487C9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82C92-7960-40EC-B831-4C5C7331C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57D46-A2FC-45FF-A521-446DDEF4A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74E09-0AC8-4B87-8305-851A3EF91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13405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BB9BD-A9D7-4941-84AD-CC7EB4086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B5451-E3CB-4BBA-88C7-2A801A1721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6658A8-6AFC-4C60-A345-C8334D8F4F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21FBFB-24AE-4345-AF38-F1264844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99B702-683E-4BE2-B978-7CA2E88A6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74300-15CE-4CCC-B4AE-B45A661D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35244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D0301-9DFC-4683-A510-5CC31BF2C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CC0AA-CC5B-4012-B36E-692658478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4BEE-FC5A-463D-A7EC-800EF19A8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194E3B-2FD2-41B2-B425-9446FCC21D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7A7B9F-82A0-4AF7-A893-FB84448B0C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9D713-976C-4319-AC5F-8A51300E6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DD4076-6972-4903-BC93-5B659C9A5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FC1FFA-0A8C-4547-BE5A-823F55719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93524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C6CC-D51B-4CDD-891C-8C0B97F34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F68B79-AF71-4D5D-8C3D-21096A1C3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888803-E1E6-4E6D-9413-BDA36E9EC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B215CB-FFF4-49FF-9D1D-D36C4EAA0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30258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03B55F-C5FE-4DA0-AA72-2D3360874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74B724-815E-49F7-BEC9-BB9D04E39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222DF8-D078-4FA6-A4AD-8A26B84EC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8047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BEB74-2D7B-4360-AF82-6E59D30F1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485CA-C0A3-47AB-AB92-F7F0A2F5E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922DB-AFC6-4E66-BEDE-B785D1F5DC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38325C-7EF6-4778-A733-93A7ED924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94050C-C1EA-470C-BBAF-44B925730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2E3A2-116D-4F82-963F-045D2B809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77656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771A8-436C-41E7-AB88-4CC73C2D4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D63E31-53D2-497E-B321-423BFF267C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E4578-D1D7-4B04-B451-D3AAEF749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720AD3-6E40-437F-9B9A-1A8BECF4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9443A-224D-45B3-811D-228CC0EAB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0D107-F299-4B1B-8F37-AA1243D00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81170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8C74A-AE5E-4D4A-A010-EA1341ADA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068A3B-46EB-4737-8C73-A13FE6042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B711B-0A86-44C5-9B06-0F0C35EB52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D771D-2834-46C6-951B-E2A6889BA402}" type="datetimeFigureOut">
              <a:rPr lang="en-ID" smtClean="0"/>
              <a:t>20/05/2021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904C4-4D3C-4737-B40F-A44740F760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5A17D-DCFD-4ED6-A109-74AFACBC4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FCD1B-C87D-408F-AF49-E429839A4E8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31956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435177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6591050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2696375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3729639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620903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GEREND GERALDO GABRIEL SUMANTI</dc:creator>
  <cp:lastModifiedBy>GEREND GERALDO GABRIEL SUMANTI</cp:lastModifiedBy>
  <cp:revision>2</cp:revision>
  <dcterms:created xsi:type="dcterms:W3CDTF">2021-05-20T08:26:32Z</dcterms:created>
  <dcterms:modified xsi:type="dcterms:W3CDTF">2021-05-20T08:46:16Z</dcterms:modified>
</cp:coreProperties>
</file>

<file path=docProps/thumbnail.jpeg>
</file>